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06F45-3A6E-CB90-B29F-F1D4ED88C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89A3D2-B184-1A0A-ADEC-BEBE4EFF63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BCFE39-19F2-744F-52D8-3537B7872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B78ECD-FCB7-86A6-5B4D-692FF82D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0A8380-A748-E873-8C3B-784CA8B4A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81199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65CE57-DC9C-CAA4-3D70-B26FD0FDE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869DF7A-AA20-BC8D-4F2F-C4FAC3D633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909166-89F6-DC6E-1ADC-E392B1457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A73CBAC-03A3-C610-BCA0-8772FD499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9B6F5B-4941-2120-9052-F4787E5ED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42321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E9D10EC-71A0-8B86-7260-878A605B8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54439D8-9032-54E0-F7E9-BADBA1851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B86918-03DE-F449-C5B3-494FEDC88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E1A4AB-646B-66B0-9D34-ED5C6722E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D01417-8E4C-1C9C-73E4-BDEBA5415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61899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0DE104-FB02-0668-BB3D-67A32C5F1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2C2D2F-CEA3-7FEE-F80D-8BF0BBA49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240193-277F-F733-765D-DCE3492B3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0403B5-EFDA-FCF9-15ED-A3251C8C4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6E288F-AF15-A62B-DCC6-F15D07F6E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15227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031CF6-A5A1-0062-B231-E10BBA8D2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151DFD-6D8E-EC14-C170-B0E5D154F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D1E379-17B5-D9E6-BC23-CAF1501C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392EA1-49FF-A7B2-7D8F-BA2863F66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ABE550-0B1D-1212-C63A-7B09ACF0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90757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E2AF07-3795-9BF3-962F-CBAF2EA26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D1FB70-2DA4-3226-351C-9EC40BE306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FC3B2EF-C6DB-C959-6433-F61135D57D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AFEE3CC-A390-E5FA-789E-6AFA319BC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CBEAD9A-4A3B-B893-4264-18CA69421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E892A9F-5BC7-0713-1ECC-68B36F244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97230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EA986E-B9F8-4578-4BC2-3827B0132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EDC3C73-42E1-37F0-AA53-05D0B722A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95ACFCC-EF66-E10F-914E-8A9182DE2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2A8CA58-52D7-4278-6699-1E2B77A7C2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EE583E1-2EAF-A3CD-27FB-A6477EA9A0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FAA8DBC-D7A4-0FE4-B63E-1026B1CFB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FE9A4AF-1FC5-FAB0-3CCA-54D34E54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515A2F3-A923-2744-2AFE-7B58B6396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0244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418D7A-9EB2-A702-D9BE-7DEB1031D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46B3288-1C90-D753-6FDB-81759AD41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F01C507-1D98-9793-96C8-5693D4152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9F4E173-1987-CD52-7E75-C6E216784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95873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8FA5F46-1414-326D-D22E-21D39CF5A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B1B860-8E12-33E4-CB69-74FC353E8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96EA6E-10CB-A9EC-CA2C-34CC109D8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0717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5B8D1D-8012-7974-1CF2-4638D1C43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6731F4-F55C-3A29-4B9A-11F2AF060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9E898A9-1BB6-5DD0-FD40-B5B7B1AD5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D13B68-5212-B961-28D2-AD019856D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1738DFD-B53A-DF25-5A49-0C4C02AE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53DB1F-656C-C5D9-D22B-204DD39B4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61507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B44B93-9DFB-EFCA-537D-418BB8A5C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27E834B-660F-8984-94F6-277614E562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C23710-56CB-470C-D68D-37EDE4352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F144F1-0D7F-2AE0-0A9B-08C366C3D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1D2AD39-9833-84B8-8782-8E3E1E16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EFC5C2E-A1FF-8436-050A-F5174768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6547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D98F7C4-0020-D1FA-7A52-B758B9A11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264C9E-E9E6-3EB7-36CE-68111F7E30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E1711D-2CE9-CA31-564A-446C836B67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D9A3F-0C39-4FA9-AC56-715C18F368AB}" type="datetimeFigureOut">
              <a:rPr lang="es-AR" smtClean="0"/>
              <a:t>21/9/2022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80D5C1-890E-BC97-BC0C-A14CB52E8A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CB5221-58B1-687A-BA4C-AB28FD7653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4EF98-1E1B-4F0D-BCCA-EECD959D2E3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0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2F0E1-3796-B4A8-A04C-F8A3E1D909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D73DDA-9B18-1DA4-125E-5B0EA7F33B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76E27B5-8370-AAAE-DCD7-96D833448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D95D9AE-F6BA-4EBD-50DF-78501B329B5C}"/>
              </a:ext>
            </a:extLst>
          </p:cNvPr>
          <p:cNvSpPr txBox="1"/>
          <p:nvPr/>
        </p:nvSpPr>
        <p:spPr>
          <a:xfrm>
            <a:off x="2650919" y="1062625"/>
            <a:ext cx="6890158" cy="707886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glow rad="101600">
              <a:schemeClr val="tx1">
                <a:alpha val="60000"/>
              </a:schemeClr>
            </a:glow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PASTILLERO ELECTRONICO</a:t>
            </a:r>
            <a:endParaRPr lang="es-AR"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496A589-36FD-B536-02FF-CE48DE10DEC9}"/>
              </a:ext>
            </a:extLst>
          </p:cNvPr>
          <p:cNvSpPr txBox="1"/>
          <p:nvPr/>
        </p:nvSpPr>
        <p:spPr>
          <a:xfrm>
            <a:off x="2653737" y="3507194"/>
            <a:ext cx="297809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Alumnos:</a:t>
            </a:r>
          </a:p>
          <a:p>
            <a:pPr algn="ctr"/>
            <a:r>
              <a:rPr lang="es-E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Carivali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Yefim</a:t>
            </a:r>
            <a:endParaRPr lang="es-E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Fernández Tomas</a:t>
            </a:r>
          </a:p>
          <a:p>
            <a:pPr algn="ctr"/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Frache Valentino</a:t>
            </a:r>
          </a:p>
          <a:p>
            <a:pPr algn="ctr"/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Sapa Matías</a:t>
            </a:r>
          </a:p>
          <a:p>
            <a:endParaRPr lang="es-A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CC55CCEE-D05D-273C-5BD2-1C2316A41964}"/>
              </a:ext>
            </a:extLst>
          </p:cNvPr>
          <p:cNvSpPr>
            <a:spLocks noGrp="1"/>
          </p:cNvSpPr>
          <p:nvPr/>
        </p:nvSpPr>
        <p:spPr>
          <a:xfrm>
            <a:off x="4395468" y="1981201"/>
            <a:ext cx="3401063" cy="289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s-AR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1F77672-55FC-34B8-C381-4219F38A59DF}"/>
              </a:ext>
            </a:extLst>
          </p:cNvPr>
          <p:cNvSpPr txBox="1"/>
          <p:nvPr/>
        </p:nvSpPr>
        <p:spPr>
          <a:xfrm>
            <a:off x="4242380" y="1918758"/>
            <a:ext cx="3707235" cy="156966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glow rad="101600">
              <a:schemeClr val="tx1">
                <a:alpha val="60000"/>
              </a:schemeClr>
            </a:glow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INGENIERÍA INFORMÁTICA LAB 1</a:t>
            </a:r>
            <a:endParaRPr lang="es-AR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84ABE18-3B7D-F9EE-AB03-2CB78FCA3CD7}"/>
              </a:ext>
            </a:extLst>
          </p:cNvPr>
          <p:cNvSpPr txBox="1"/>
          <p:nvPr/>
        </p:nvSpPr>
        <p:spPr>
          <a:xfrm>
            <a:off x="6392053" y="3626670"/>
            <a:ext cx="31462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PROFESORES: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Nano Mónica</a:t>
            </a:r>
          </a:p>
          <a:p>
            <a:pPr algn="ctr"/>
            <a:r>
              <a:rPr lang="es-E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Salamero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Martin</a:t>
            </a:r>
          </a:p>
        </p:txBody>
      </p:sp>
    </p:spTree>
    <p:extLst>
      <p:ext uri="{BB962C8B-B14F-4D97-AF65-F5344CB8AC3E}">
        <p14:creationId xmlns:p14="http://schemas.microsoft.com/office/powerpoint/2010/main" val="1930243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FAD8F5-2621-1C69-EACF-C6286A0A00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B4F5AF-3D48-1549-EC46-54A02C2317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81A16C-2DBD-F494-C562-561F7A934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149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6020BA7-AA1B-1938-1D2F-B6D82D815762}"/>
              </a:ext>
            </a:extLst>
          </p:cNvPr>
          <p:cNvSpPr txBox="1"/>
          <p:nvPr/>
        </p:nvSpPr>
        <p:spPr>
          <a:xfrm>
            <a:off x="377505" y="414606"/>
            <a:ext cx="4857226" cy="1323439"/>
          </a:xfrm>
          <a:prstGeom prst="rect">
            <a:avLst/>
          </a:prstGeom>
          <a:noFill/>
          <a:ln>
            <a:noFill/>
            <a:prstDash val="lgDashDotDot"/>
          </a:ln>
          <a:effectLst>
            <a:glow rad="101600">
              <a:schemeClr val="tx1">
                <a:alpha val="60000"/>
              </a:schemeClr>
            </a:glow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¿Qué es un pastillero electrónico?</a:t>
            </a:r>
            <a:endParaRPr lang="es-A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25E9460-65AB-FA7B-1A8F-0635D043A1A2}"/>
              </a:ext>
            </a:extLst>
          </p:cNvPr>
          <p:cNvSpPr txBox="1"/>
          <p:nvPr/>
        </p:nvSpPr>
        <p:spPr>
          <a:xfrm>
            <a:off x="1068548" y="2288314"/>
            <a:ext cx="3475139" cy="3033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AR" sz="2000" dirty="0">
                <a:solidFill>
                  <a:srgbClr val="14141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 pastillero, también conocido como «organizador de pastillas» o «Caja de medicamentos» es una caja pequeña, la cual posee varios compartimentos que permiten organizar fácilmente las dosis precisas de los medicamentos que debe tomar un paciente.</a:t>
            </a:r>
            <a:endParaRPr lang="es-AR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46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34A00D6A-71F9-0D17-220C-269DE05E4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BA84DD2-8A8A-21DB-4550-3834E6A83F58}"/>
              </a:ext>
            </a:extLst>
          </p:cNvPr>
          <p:cNvSpPr txBox="1"/>
          <p:nvPr/>
        </p:nvSpPr>
        <p:spPr>
          <a:xfrm>
            <a:off x="7120623" y="391061"/>
            <a:ext cx="4857226" cy="1323439"/>
          </a:xfrm>
          <a:prstGeom prst="rect">
            <a:avLst/>
          </a:prstGeom>
          <a:noFill/>
          <a:ln>
            <a:noFill/>
            <a:prstDash val="lgDashDotDot"/>
          </a:ln>
          <a:effectLst>
            <a:glow rad="101600">
              <a:schemeClr val="tx1">
                <a:alpha val="60000"/>
              </a:schemeClr>
            </a:glow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¿Por qué elegimos un pastillero?</a:t>
            </a:r>
            <a:endParaRPr lang="es-A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5706A99-7341-74CC-CC97-8C6A9DBD1C85}"/>
              </a:ext>
            </a:extLst>
          </p:cNvPr>
          <p:cNvSpPr txBox="1"/>
          <p:nvPr/>
        </p:nvSpPr>
        <p:spPr>
          <a:xfrm>
            <a:off x="6603303" y="3429000"/>
            <a:ext cx="5374546" cy="3170099"/>
          </a:xfrm>
          <a:prstGeom prst="rect">
            <a:avLst/>
          </a:prstGeom>
          <a:noFill/>
          <a:ln>
            <a:noFill/>
            <a:prstDash val="lgDashDotDot"/>
          </a:ln>
          <a:effectLst>
            <a:glow rad="101600">
              <a:schemeClr val="tx1">
                <a:alpha val="60000"/>
              </a:schemeClr>
            </a:glow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 un comienzo nuestro proyecto, no era un pastillero, pero teníamos un objetivo claro, queríamos relacionarlo con la salud. Nuestra primera idea fue realizar un alcoholímetro, luego pasamos a querer integrar mas sensores y propusimos un smartwatch, pero por diversos motivos y frente al surgimiento de una problemática real dentro del grupo, y gracias a la ayuda de los docentes decidimos proceder con la idea del pastillero.</a:t>
            </a:r>
            <a:endParaRPr lang="es-A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162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363CEBA-5E14-9A4C-751C-7118C97C5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385E4F2-92BF-0BF6-24C7-4681817B6F6A}"/>
              </a:ext>
            </a:extLst>
          </p:cNvPr>
          <p:cNvSpPr txBox="1"/>
          <p:nvPr/>
        </p:nvSpPr>
        <p:spPr>
          <a:xfrm>
            <a:off x="65482" y="100667"/>
            <a:ext cx="4857226" cy="1323439"/>
          </a:xfrm>
          <a:prstGeom prst="rect">
            <a:avLst/>
          </a:prstGeom>
          <a:noFill/>
          <a:ln>
            <a:noFill/>
            <a:prstDash val="lgDashDotDot"/>
          </a:ln>
          <a:effectLst>
            <a:glow rad="101600">
              <a:schemeClr val="tx1">
                <a:alpha val="60000"/>
              </a:schemeClr>
            </a:glow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¿De qué manera va a funcionar?</a:t>
            </a:r>
            <a:endParaRPr lang="es-A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1040518-F4CA-EDDF-1DB6-886CC325245E}"/>
              </a:ext>
            </a:extLst>
          </p:cNvPr>
          <p:cNvSpPr txBox="1"/>
          <p:nvPr/>
        </p:nvSpPr>
        <p:spPr>
          <a:xfrm>
            <a:off x="-237016" y="2221534"/>
            <a:ext cx="3279319" cy="1631216"/>
          </a:xfrm>
          <a:prstGeom prst="rect">
            <a:avLst/>
          </a:prstGeom>
          <a:noFill/>
          <a:ln>
            <a:noFill/>
            <a:prstDash val="lgDashDotDot"/>
          </a:ln>
          <a:effectLst>
            <a:glow rad="101600">
              <a:schemeClr val="tx1">
                <a:alpha val="60000"/>
              </a:schemeClr>
            </a:glow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es-E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Impresión 3D</a:t>
            </a:r>
          </a:p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es-E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Placa de Arduino </a:t>
            </a:r>
          </a:p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es-E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Pastillero</a:t>
            </a:r>
          </a:p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es-E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</a:t>
            </a:r>
          </a:p>
          <a:p>
            <a:pPr marL="342900" indent="-342900" algn="ctr">
              <a:buFont typeface="Wingdings" panose="05000000000000000000" pitchFamily="2" charset="2"/>
              <a:buChar char="ü"/>
            </a:pPr>
            <a:r>
              <a:rPr lang="es-E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Medicamentos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5EF44ED-6EA3-1BC6-A951-6CB2C2A87C22}"/>
              </a:ext>
            </a:extLst>
          </p:cNvPr>
          <p:cNvSpPr txBox="1"/>
          <p:nvPr/>
        </p:nvSpPr>
        <p:spPr>
          <a:xfrm>
            <a:off x="0" y="4650178"/>
            <a:ext cx="3471693" cy="1716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 ser una impresión 3D, para ser mas especifico un circulo dividido en varias partes donde van a ir almacenadas las pastillas</a:t>
            </a:r>
            <a:endParaRPr lang="es-AR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86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F0BB71-7842-63D6-062C-0A623C3B68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D49063-71CC-6AEC-40DB-FC56195E42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295023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</Words>
  <Application>Microsoft Office PowerPoint</Application>
  <PresentationFormat>Panorámica</PresentationFormat>
  <Paragraphs>21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Wingdings</vt:lpstr>
      <vt:lpstr>Wingdings 3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Valentino Frache</dc:creator>
  <cp:lastModifiedBy>Valentino Frache</cp:lastModifiedBy>
  <cp:revision>1</cp:revision>
  <dcterms:created xsi:type="dcterms:W3CDTF">2022-09-21T20:26:00Z</dcterms:created>
  <dcterms:modified xsi:type="dcterms:W3CDTF">2022-09-21T20:26:16Z</dcterms:modified>
</cp:coreProperties>
</file>

<file path=docProps/thumbnail.jpeg>
</file>